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FF"/>
    <a:srgbClr val="CC99FF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FC285A-9ADD-4FE8-85C3-0C8B47F8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391F40-1B4D-4BB1-8068-B393522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DDA6E4-1D88-433E-8436-37605ABB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A5E54A-B2AD-490F-A35C-A6AB22CD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B931F9-41D0-4605-B351-C024D6CD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E815A9-8C30-477A-965A-739FCB17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CC5F7F-1E0C-49A7-B880-BB94F0DCE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231780-C1B0-4F12-B46B-D3292547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817C00-6244-4112-976E-93CBE717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30DC38-F6E2-470F-955F-905B4FAE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9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1856C6B-A452-4466-BAF5-B24707F92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76C41D-1849-4396-98AD-868A0EB7E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CE1563-6C64-41C0-8B44-09873F8A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21F09-345D-4AD9-A537-C4F3F26C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9105EE-EDBE-415C-8C07-6981DAAF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6DB4B-994F-43EE-83D1-01CFACE2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F78F7D-80B0-40C6-9904-8B815FFC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5FCE9E-73F9-4AA3-8790-B89562E3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8BA9B5-E4BF-4B64-8C39-05412FB7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87848-F216-428D-B15A-754EB4F4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7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7BE97-AF05-411A-B71A-FFA8F23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897955-EE56-4886-9538-64AD84EA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7B6113-E075-4849-8E1C-96AD2E3D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9F0BE4-9EC3-485F-AC5B-DBEE03CF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DBE565-C35F-4E6C-8150-E9432144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7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3DBF8-2C60-40CE-BDA2-A72E54F9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F85D-7E38-4E5B-A82F-4BA62715B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DC8E47-D000-4ACA-9AB0-2D1A10EB0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8FAD47-60BD-4952-987B-E437A286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1FFFD7-2740-48BE-83A8-6421A00A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C2E304-BFDF-4E12-9E02-85B6618C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45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ED732-5F9B-437D-8736-DEBBE0EC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A9928B-ED92-41AA-8947-21965DB8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F75797-BAC3-4EE7-AF17-E1B48620D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9A88EF7-9600-4D31-B3CF-599EBB0EF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EBCAF3-1429-4866-9CA9-ACC1896F7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1B75FB-CF5C-4838-9F4B-2E423BC1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F1C6C3-CB39-4DB8-B49D-28F5E7B5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911DAC-8CA5-4A48-82BC-0FE0456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65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2C353-1700-4385-8257-DD73A8EF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E80DBF-66CC-4B74-80ED-E0998D78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EF5BD3-E78A-4EFC-B44E-244CA1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B012F8-1F7B-4286-A9CC-13A019A5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5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C64457-0670-42AD-BDD8-3BA636FA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9278E1-9100-4338-BE4D-C568CD97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A02FF-457F-4F1C-A550-5F4332D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29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58F7D2-055E-40DA-ABEA-EA7D1B8D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1352-B239-4299-8F4A-F9A91BA6D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182338-4E0C-4159-8BBA-C8B978CF2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328780-0C4A-4127-84E0-B5227585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CB8A1A-F9C7-4AD4-AF12-867EB83B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78D6F3-A2EC-4F15-9980-2F0A0844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24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54237-E992-4C0E-A4EF-3BF6996E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C8D759-BA68-41AE-AFA4-7153795DF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3A656B-AE96-4799-BE0A-49C14BFE4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15902B-3F09-4954-9F84-4AB5ADC4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25258F-B566-4BE7-B36D-A55A4726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948696-557C-49D7-8E99-D02CFCB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6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5BD481-BE3E-40C3-AF17-4F422B35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B998D0-EF02-4701-AD2D-42F7388B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ADC302-0B69-4D62-B838-9AD5E13BB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455E-22FF-4B6F-96D3-D295A40E699A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3AF281-3ABB-4D6A-9224-FC5D268CE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AFA1C6-9A38-4E50-A1DC-A56321507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C652-B1B8-4C95-8857-BC5EA9B2A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&#22478;&#31471;&#12510;&#12483;&#12503;top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A793B6D-A1B2-42FC-81AA-69C4A76CC66B}"/>
              </a:ext>
            </a:extLst>
          </p:cNvPr>
          <p:cNvGrpSpPr/>
          <p:nvPr/>
        </p:nvGrpSpPr>
        <p:grpSpPr>
          <a:xfrm>
            <a:off x="0" y="0"/>
            <a:ext cx="5553512" cy="6858000"/>
            <a:chOff x="0" y="0"/>
            <a:chExt cx="7388225" cy="1045845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B7375EE-29B3-41AE-B307-B4FEF99D1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3" t="20901" r="13563" b="14383"/>
            <a:stretch/>
          </p:blipFill>
          <p:spPr bwMode="auto">
            <a:xfrm>
              <a:off x="6350" y="0"/>
              <a:ext cx="7381875" cy="4203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7E24D4C-2336-4246-BA1E-48665413A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7" t="20901" r="11155" b="14383"/>
            <a:stretch/>
          </p:blipFill>
          <p:spPr bwMode="auto">
            <a:xfrm>
              <a:off x="0" y="3911600"/>
              <a:ext cx="7381875" cy="4203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6E91558-FEDF-42CA-B721-B85D72FCA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6" t="20904" r="8342" b="14369"/>
            <a:stretch/>
          </p:blipFill>
          <p:spPr bwMode="auto">
            <a:xfrm>
              <a:off x="6350" y="6254750"/>
              <a:ext cx="7364730" cy="4203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ED008C8D-9195-4EE2-8546-1FD49CF6EA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70" t="4404" r="22164" b="22405"/>
          <a:stretch/>
        </p:blipFill>
        <p:spPr>
          <a:xfrm>
            <a:off x="6341196" y="0"/>
            <a:ext cx="4749050" cy="678712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704332-DC5D-4664-AC75-0D9A62C43070}"/>
              </a:ext>
            </a:extLst>
          </p:cNvPr>
          <p:cNvSpPr txBox="1"/>
          <p:nvPr/>
        </p:nvSpPr>
        <p:spPr>
          <a:xfrm>
            <a:off x="0" y="268719"/>
            <a:ext cx="171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城端全景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13739E-0D0A-4C36-99E4-2588B8710144}"/>
              </a:ext>
            </a:extLst>
          </p:cNvPr>
          <p:cNvSpPr txBox="1"/>
          <p:nvPr/>
        </p:nvSpPr>
        <p:spPr>
          <a:xfrm>
            <a:off x="5993418" y="268718"/>
            <a:ext cx="19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城端中心部</a:t>
            </a:r>
          </a:p>
        </p:txBody>
      </p:sp>
      <p:sp>
        <p:nvSpPr>
          <p:cNvPr id="24" name="吹き出し: 線 23">
            <a:extLst>
              <a:ext uri="{FF2B5EF4-FFF2-40B4-BE49-F238E27FC236}">
                <a16:creationId xmlns:a16="http://schemas.microsoft.com/office/drawing/2014/main" id="{87145265-DFDB-4C08-A313-C5A61D6511A1}"/>
              </a:ext>
            </a:extLst>
          </p:cNvPr>
          <p:cNvSpPr/>
          <p:nvPr/>
        </p:nvSpPr>
        <p:spPr>
          <a:xfrm>
            <a:off x="1337582" y="3516286"/>
            <a:ext cx="1717967" cy="210723"/>
          </a:xfrm>
          <a:prstGeom prst="borderCallout1">
            <a:avLst>
              <a:gd name="adj1" fmla="val 18750"/>
              <a:gd name="adj2" fmla="val -8333"/>
              <a:gd name="adj3" fmla="val -484857"/>
              <a:gd name="adj4" fmla="val -38487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３年　ギフチョウ（たまごさがし）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A8EA5B6-D7CA-42E8-BFFB-F4ABD9CC2FB8}"/>
              </a:ext>
            </a:extLst>
          </p:cNvPr>
          <p:cNvSpPr txBox="1"/>
          <p:nvPr/>
        </p:nvSpPr>
        <p:spPr>
          <a:xfrm>
            <a:off x="5716030" y="6404044"/>
            <a:ext cx="55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7" action="ppaction://hlinkpres?slideindex=1&amp;slidetitle="/>
              </a:rPr>
              <a:t>戻る</a:t>
            </a:r>
            <a:endParaRPr kumimoji="1" lang="ja-JP" altLang="en-US" sz="1100" b="1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吹き出し: 線 34">
            <a:extLst>
              <a:ext uri="{FF2B5EF4-FFF2-40B4-BE49-F238E27FC236}">
                <a16:creationId xmlns:a16="http://schemas.microsoft.com/office/drawing/2014/main" id="{5CC5007B-A749-4D9A-A917-1EF9DEE51778}"/>
              </a:ext>
            </a:extLst>
          </p:cNvPr>
          <p:cNvSpPr/>
          <p:nvPr/>
        </p:nvSpPr>
        <p:spPr>
          <a:xfrm flipH="1">
            <a:off x="5489354" y="2802246"/>
            <a:ext cx="1128112" cy="191541"/>
          </a:xfrm>
          <a:prstGeom prst="borderCallout1">
            <a:avLst>
              <a:gd name="adj1" fmla="val 18750"/>
              <a:gd name="adj2" fmla="val -8333"/>
              <a:gd name="adj3" fmla="val 485249"/>
              <a:gd name="adj4" fmla="val -81135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３年　</a:t>
            </a:r>
            <a:r>
              <a:rPr lang="ja-JP" altLang="en-US" sz="9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ふん</a:t>
            </a:r>
            <a:r>
              <a:rPr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染め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吹き出し: 線 35">
            <a:extLst>
              <a:ext uri="{FF2B5EF4-FFF2-40B4-BE49-F238E27FC236}">
                <a16:creationId xmlns:a16="http://schemas.microsoft.com/office/drawing/2014/main" id="{B82C9E72-9286-4CF3-9584-D9E20A744AB3}"/>
              </a:ext>
            </a:extLst>
          </p:cNvPr>
          <p:cNvSpPr/>
          <p:nvPr/>
        </p:nvSpPr>
        <p:spPr>
          <a:xfrm>
            <a:off x="1043171" y="3977675"/>
            <a:ext cx="1128112" cy="191541"/>
          </a:xfrm>
          <a:prstGeom prst="borderCallout1">
            <a:avLst>
              <a:gd name="adj1" fmla="val 18750"/>
              <a:gd name="adj2" fmla="val -8333"/>
              <a:gd name="adj3" fmla="val -785693"/>
              <a:gd name="adj4" fmla="val -35649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３年</a:t>
            </a:r>
            <a:r>
              <a:rPr kumimoji="1" lang="ja-JP" altLang="en-US" sz="9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9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カンアオイ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9F3A194-65A0-4FC0-ADF7-AA05F1740D30}"/>
              </a:ext>
            </a:extLst>
          </p:cNvPr>
          <p:cNvSpPr/>
          <p:nvPr/>
        </p:nvSpPr>
        <p:spPr>
          <a:xfrm>
            <a:off x="9082689" y="32584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E65D5E4-2AD1-418A-A4CD-CEB06627690A}"/>
              </a:ext>
            </a:extLst>
          </p:cNvPr>
          <p:cNvSpPr/>
          <p:nvPr/>
        </p:nvSpPr>
        <p:spPr>
          <a:xfrm>
            <a:off x="9972185" y="117094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6BC1B2D8-0320-44AB-9FB6-B36FAB8B6219}"/>
              </a:ext>
            </a:extLst>
          </p:cNvPr>
          <p:cNvSpPr/>
          <p:nvPr/>
        </p:nvSpPr>
        <p:spPr>
          <a:xfrm>
            <a:off x="9807043" y="131680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A981D7DE-1E06-4296-AAC0-3A4AC63C2A06}"/>
              </a:ext>
            </a:extLst>
          </p:cNvPr>
          <p:cNvSpPr/>
          <p:nvPr/>
        </p:nvSpPr>
        <p:spPr>
          <a:xfrm>
            <a:off x="9288975" y="243655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5E1401CF-08F0-4930-AD64-966524337B59}"/>
              </a:ext>
            </a:extLst>
          </p:cNvPr>
          <p:cNvSpPr/>
          <p:nvPr/>
        </p:nvSpPr>
        <p:spPr>
          <a:xfrm>
            <a:off x="9313140" y="254431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596886A0-AA01-431B-B3D3-A364BD19DE79}"/>
              </a:ext>
            </a:extLst>
          </p:cNvPr>
          <p:cNvSpPr/>
          <p:nvPr/>
        </p:nvSpPr>
        <p:spPr>
          <a:xfrm>
            <a:off x="9308427" y="263535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5655FF67-DE79-43D9-9736-785C6FE4160A}"/>
              </a:ext>
            </a:extLst>
          </p:cNvPr>
          <p:cNvSpPr/>
          <p:nvPr/>
        </p:nvSpPr>
        <p:spPr>
          <a:xfrm>
            <a:off x="9219848" y="274300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B4B95FC4-F9AD-4341-9FD2-F35C34C1A916}"/>
              </a:ext>
            </a:extLst>
          </p:cNvPr>
          <p:cNvSpPr/>
          <p:nvPr/>
        </p:nvSpPr>
        <p:spPr>
          <a:xfrm>
            <a:off x="8715721" y="372812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F151463E-1B78-4AD1-9FBD-492772076557}"/>
              </a:ext>
            </a:extLst>
          </p:cNvPr>
          <p:cNvSpPr/>
          <p:nvPr/>
        </p:nvSpPr>
        <p:spPr>
          <a:xfrm>
            <a:off x="7824421" y="507787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F9B07155-C4AD-4CEA-935D-D8A8DF4BB287}"/>
              </a:ext>
            </a:extLst>
          </p:cNvPr>
          <p:cNvSpPr/>
          <p:nvPr/>
        </p:nvSpPr>
        <p:spPr>
          <a:xfrm>
            <a:off x="7347653" y="597141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982CC69-30E3-43AD-A68D-654B93273FD7}"/>
              </a:ext>
            </a:extLst>
          </p:cNvPr>
          <p:cNvSpPr/>
          <p:nvPr/>
        </p:nvSpPr>
        <p:spPr>
          <a:xfrm>
            <a:off x="8799707" y="234078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73FA427C-EA1D-45CA-BEC2-BFA5B848D9C0}"/>
              </a:ext>
            </a:extLst>
          </p:cNvPr>
          <p:cNvSpPr/>
          <p:nvPr/>
        </p:nvSpPr>
        <p:spPr>
          <a:xfrm>
            <a:off x="8614573" y="306114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A013FEE7-FCA2-4166-A232-7B71438A55C8}"/>
              </a:ext>
            </a:extLst>
          </p:cNvPr>
          <p:cNvSpPr/>
          <p:nvPr/>
        </p:nvSpPr>
        <p:spPr>
          <a:xfrm>
            <a:off x="8614573" y="344428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F94C67C-E325-41BA-91D3-42DF201E970B}"/>
              </a:ext>
            </a:extLst>
          </p:cNvPr>
          <p:cNvSpPr/>
          <p:nvPr/>
        </p:nvSpPr>
        <p:spPr>
          <a:xfrm>
            <a:off x="6937531" y="491044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FFD0BF28-C046-47CC-9386-6BF9A0AC1E39}"/>
              </a:ext>
            </a:extLst>
          </p:cNvPr>
          <p:cNvSpPr/>
          <p:nvPr/>
        </p:nvSpPr>
        <p:spPr>
          <a:xfrm>
            <a:off x="594523" y="237221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2A060964-D295-4FD6-A033-C77AF2C25129}"/>
              </a:ext>
            </a:extLst>
          </p:cNvPr>
          <p:cNvSpPr/>
          <p:nvPr/>
        </p:nvSpPr>
        <p:spPr>
          <a:xfrm>
            <a:off x="876209" y="226023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2B900EF7-8B71-45BD-9CBB-1E30945D87B5}"/>
              </a:ext>
            </a:extLst>
          </p:cNvPr>
          <p:cNvSpPr/>
          <p:nvPr/>
        </p:nvSpPr>
        <p:spPr>
          <a:xfrm>
            <a:off x="6817238" y="550239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586687A-0EE9-41EF-9EBF-0E96B1CD6BAB}"/>
              </a:ext>
            </a:extLst>
          </p:cNvPr>
          <p:cNvGrpSpPr/>
          <p:nvPr/>
        </p:nvGrpSpPr>
        <p:grpSpPr>
          <a:xfrm>
            <a:off x="7487468" y="3378079"/>
            <a:ext cx="732802" cy="806770"/>
            <a:chOff x="7487468" y="3378079"/>
            <a:chExt cx="732802" cy="806770"/>
          </a:xfrm>
        </p:grpSpPr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85587C98-104D-46B8-9CCA-9C908AD274F4}"/>
                </a:ext>
              </a:extLst>
            </p:cNvPr>
            <p:cNvSpPr/>
            <p:nvPr/>
          </p:nvSpPr>
          <p:spPr>
            <a:xfrm rot="2238507">
              <a:off x="7487468" y="3378079"/>
              <a:ext cx="692566" cy="806770"/>
            </a:xfrm>
            <a:prstGeom prst="ellipse">
              <a:avLst/>
            </a:prstGeom>
            <a:solidFill>
              <a:srgbClr val="FF66FF">
                <a:alpha val="60000"/>
              </a:srgbClr>
            </a:solidFill>
            <a:ln>
              <a:noFill/>
            </a:ln>
            <a:scene3d>
              <a:camera prst="isometricTopUp">
                <a:rot lat="19436887" lon="17968566" rev="6575991"/>
              </a:camera>
              <a:lightRig rig="threePt" dir="t"/>
            </a:scene3d>
            <a:sp3d>
              <a:bevelT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6" name="Picture 2" descr="校舎のイラスト | かわいいフリー素材集 いらすとや">
              <a:extLst>
                <a:ext uri="{FF2B5EF4-FFF2-40B4-BE49-F238E27FC236}">
                  <a16:creationId xmlns:a16="http://schemas.microsoft.com/office/drawing/2014/main" id="{2045EAAD-4B98-4486-95F7-7F4A76572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908" y="3436563"/>
              <a:ext cx="561571" cy="353765"/>
            </a:xfrm>
            <a:prstGeom prst="rect">
              <a:avLst/>
            </a:prstGeom>
            <a:noFill/>
            <a:extLst/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59B23467-C655-4C3C-A591-E2A3396580AB}"/>
                </a:ext>
              </a:extLst>
            </p:cNvPr>
            <p:cNvSpPr txBox="1"/>
            <p:nvPr/>
          </p:nvSpPr>
          <p:spPr>
            <a:xfrm>
              <a:off x="7513944" y="3727009"/>
              <a:ext cx="7063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小学校</a:t>
              </a:r>
            </a:p>
          </p:txBody>
        </p:sp>
      </p:grpSp>
      <p:sp>
        <p:nvSpPr>
          <p:cNvPr id="60" name="吹き出し: 線 59">
            <a:extLst>
              <a:ext uri="{FF2B5EF4-FFF2-40B4-BE49-F238E27FC236}">
                <a16:creationId xmlns:a16="http://schemas.microsoft.com/office/drawing/2014/main" id="{5C2854B5-8DB8-4470-BE10-4EAED52035B1}"/>
              </a:ext>
            </a:extLst>
          </p:cNvPr>
          <p:cNvSpPr/>
          <p:nvPr/>
        </p:nvSpPr>
        <p:spPr>
          <a:xfrm flipH="1">
            <a:off x="5276000" y="3168884"/>
            <a:ext cx="1506371" cy="210723"/>
          </a:xfrm>
          <a:prstGeom prst="borderCallout1">
            <a:avLst>
              <a:gd name="adj1" fmla="val 18750"/>
              <a:gd name="adj2" fmla="val -8333"/>
              <a:gd name="adj3" fmla="val 291448"/>
              <a:gd name="adj4" fmla="val -47337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３年　ギフチョウ（育てよう）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CE3AB900-268F-4E99-9B2B-A44EDBFC8634}"/>
              </a:ext>
            </a:extLst>
          </p:cNvPr>
          <p:cNvSpPr/>
          <p:nvPr/>
        </p:nvSpPr>
        <p:spPr>
          <a:xfrm>
            <a:off x="2767122" y="165198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08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</Words>
  <Application>Microsoft Office PowerPoint</Application>
  <PresentationFormat>ワイド画面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es-t0105@ed-nanto.local</cp:lastModifiedBy>
  <cp:revision>20</cp:revision>
  <dcterms:created xsi:type="dcterms:W3CDTF">2024-08-22T05:56:46Z</dcterms:created>
  <dcterms:modified xsi:type="dcterms:W3CDTF">2024-10-30T06:44:14Z</dcterms:modified>
</cp:coreProperties>
</file>